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10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23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23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900" y="5969000"/>
            <a:ext cx="3860800" cy="203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3086100"/>
            <a:ext cx="6299200" cy="711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6100" y="7035800"/>
            <a:ext cx="4368800" cy="215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149600"/>
            <a:ext cx="9639300" cy="480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00" y="2882900"/>
            <a:ext cx="62484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216400"/>
            <a:ext cx="10541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4965700"/>
            <a:ext cx="148463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46736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4965700"/>
            <a:ext cx="124206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105156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9639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4965700"/>
            <a:ext cx="98933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2997200" cy="1549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6200" y="5930900"/>
            <a:ext cx="54483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3924300"/>
            <a:ext cx="11112500" cy="506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51816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300" y="5207000"/>
            <a:ext cx="14020800" cy="250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1828800"/>
            <a:ext cx="45974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5842000"/>
            <a:ext cx="116840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52959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500" y="-165100"/>
            <a:ext cx="4826000" cy="2057400"/>
          </a:xfrm>
          <a:prstGeom prst="rect">
            <a:avLst/>
          </a:prstGeom>
        </p:spPr>
      </p:pic>
      <p:pic>
        <p:nvPicPr>
          <p:cNvPr id="9" name="프로토타입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F062F17D-65C4-8929-E9C8-05195C2A5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70710" y="1544225"/>
            <a:ext cx="14546580" cy="8182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200" y="9601200"/>
            <a:ext cx="6337300" cy="533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378200"/>
            <a:ext cx="12293600" cy="480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2882900"/>
            <a:ext cx="5041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5359400"/>
            <a:ext cx="342900" cy="342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6375400"/>
            <a:ext cx="342900" cy="3429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3987800"/>
            <a:ext cx="114300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5016500"/>
            <a:ext cx="11430000" cy="12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6032500"/>
            <a:ext cx="11430000" cy="127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7099300"/>
            <a:ext cx="114300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952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977900"/>
            <a:ext cx="32639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3314700"/>
            <a:ext cx="342900" cy="342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4368800"/>
            <a:ext cx="342900" cy="342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5359400"/>
            <a:ext cx="342900" cy="342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700" y="6375400"/>
            <a:ext cx="342900" cy="34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9800" y="6324600"/>
            <a:ext cx="12573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9800" y="5334000"/>
            <a:ext cx="1473200" cy="91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9800" y="4305300"/>
            <a:ext cx="18542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9800" y="3263900"/>
            <a:ext cx="12827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6500" y="6045200"/>
            <a:ext cx="2540000" cy="111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6500" y="5016500"/>
            <a:ext cx="1308100" cy="1104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6500" y="4000500"/>
            <a:ext cx="3327400" cy="1117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500" y="2984500"/>
            <a:ext cx="2032000" cy="1104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939800"/>
            <a:ext cx="40767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48768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200" y="4826000"/>
            <a:ext cx="6769100" cy="217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4826000"/>
            <a:ext cx="6769100" cy="217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200" y="2235200"/>
            <a:ext cx="67691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2235200"/>
            <a:ext cx="6769100" cy="217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2235200"/>
            <a:ext cx="67691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200" y="2235200"/>
            <a:ext cx="6769100" cy="800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4826000"/>
            <a:ext cx="6769100" cy="800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200" y="4826000"/>
            <a:ext cx="6769100" cy="800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8100" y="3136900"/>
            <a:ext cx="1104900" cy="1104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445385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56000" y="3708400"/>
            <a:ext cx="9525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3600" y="3136900"/>
            <a:ext cx="1104900" cy="11049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445385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731500" y="3708400"/>
            <a:ext cx="952500" cy="12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0700" y="4838700"/>
            <a:ext cx="7683500" cy="876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3500" y="4864100"/>
            <a:ext cx="3733800" cy="87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1000" y="2260600"/>
            <a:ext cx="78486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6300" y="2260600"/>
            <a:ext cx="7747000" cy="876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19600" y="3479800"/>
            <a:ext cx="2692400" cy="876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64900" y="3251200"/>
            <a:ext cx="4864100" cy="1435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5727700"/>
            <a:ext cx="1104900" cy="11049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445385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68700" y="6299200"/>
            <a:ext cx="952500" cy="12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9600" y="5930900"/>
            <a:ext cx="3822700" cy="1143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5727700"/>
            <a:ext cx="1104900" cy="11049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44538500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744200" y="6299200"/>
            <a:ext cx="952500" cy="12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31600" y="6070600"/>
            <a:ext cx="2692400" cy="876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200" y="7327900"/>
            <a:ext cx="6769100" cy="2171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700" y="7327900"/>
            <a:ext cx="6769100" cy="21717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7327900"/>
            <a:ext cx="6769100" cy="800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200" y="7327900"/>
            <a:ext cx="6769100" cy="800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75700" y="7353300"/>
            <a:ext cx="7061200" cy="876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1700" y="7353300"/>
            <a:ext cx="7848600" cy="876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8242300"/>
            <a:ext cx="1104900" cy="11049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445385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568700" y="8813800"/>
            <a:ext cx="952500" cy="127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06900" y="8331200"/>
            <a:ext cx="4127500" cy="1092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67900" y="3238500"/>
            <a:ext cx="889000" cy="889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6300" y="8242300"/>
            <a:ext cx="1104900" cy="11049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44538500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0744200" y="8813800"/>
            <a:ext cx="952500" cy="127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760200" y="8458200"/>
            <a:ext cx="2819400" cy="11430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44800" y="5994400"/>
            <a:ext cx="571500" cy="5715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20300" y="6032500"/>
            <a:ext cx="584200" cy="4953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81300" y="3314700"/>
            <a:ext cx="685800" cy="685800"/>
          </a:xfrm>
          <a:prstGeom prst="rect">
            <a:avLst/>
          </a:prstGeom>
        </p:spPr>
      </p:pic>
      <p:grpSp>
        <p:nvGrpSpPr>
          <p:cNvPr id="56" name="Group 5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19400" y="8483600"/>
            <a:ext cx="622300" cy="6223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982200" y="8458200"/>
            <a:ext cx="6604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68072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765300"/>
            <a:ext cx="5854700" cy="110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700" y="1765300"/>
            <a:ext cx="1562100" cy="1104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556000"/>
            <a:ext cx="8178800" cy="60452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100" y="4610100"/>
            <a:ext cx="8369300" cy="3238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300" y="1778000"/>
            <a:ext cx="1727200" cy="1270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19800" y="2070100"/>
            <a:ext cx="11176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1587500"/>
            <a:ext cx="12484100" cy="845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-165100"/>
            <a:ext cx="68072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0100" y="495300"/>
            <a:ext cx="46990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2514600"/>
            <a:ext cx="17233900" cy="645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-165100"/>
            <a:ext cx="6807200" cy="205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0100" y="495300"/>
            <a:ext cx="4699000" cy="109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374900"/>
            <a:ext cx="8216900" cy="977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2362200"/>
            <a:ext cx="3949700" cy="120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4178300"/>
            <a:ext cx="8216900" cy="977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00" y="4216400"/>
            <a:ext cx="52197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6159500"/>
            <a:ext cx="8216900" cy="97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6146800"/>
            <a:ext cx="3048000" cy="1206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8051800"/>
            <a:ext cx="8216900" cy="977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300" y="8089900"/>
            <a:ext cx="7239000" cy="177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374900"/>
            <a:ext cx="8216900" cy="977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9000" y="2286000"/>
            <a:ext cx="18288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4178300"/>
            <a:ext cx="8216900" cy="977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1700" y="4165600"/>
            <a:ext cx="3492500" cy="120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6159500"/>
            <a:ext cx="8216900" cy="977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17100" y="6197600"/>
            <a:ext cx="3060700" cy="177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8051800"/>
            <a:ext cx="8216900" cy="977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7100" y="8089900"/>
            <a:ext cx="34544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800" y="3975100"/>
            <a:ext cx="14541500" cy="5664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45466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25400"/>
            <a:ext cx="18516600" cy="144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10198100"/>
            <a:ext cx="18338800" cy="101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857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1397000"/>
            <a:ext cx="18643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368300"/>
            <a:ext cx="609600" cy="60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500" y="-165100"/>
            <a:ext cx="5588000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3149600"/>
            <a:ext cx="15887700" cy="640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900" y="4533900"/>
            <a:ext cx="9702800" cy="3746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828800"/>
            <a:ext cx="7416800" cy="154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사용자 지정</PresentationFormat>
  <Paragraphs>0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예림 김</cp:lastModifiedBy>
  <cp:revision>2</cp:revision>
  <dcterms:created xsi:type="dcterms:W3CDTF">2006-08-16T00:00:00Z</dcterms:created>
  <dcterms:modified xsi:type="dcterms:W3CDTF">2025-03-29T06:25:59Z</dcterms:modified>
</cp:coreProperties>
</file>